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56" r:id="rId4"/>
    <p:sldId id="258" r:id="rId5"/>
    <p:sldId id="259" r:id="rId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9734"/>
    <a:srgbClr val="F3F0F6"/>
    <a:srgbClr val="006600"/>
    <a:srgbClr val="C3F3D2"/>
    <a:srgbClr val="E6FAEC"/>
    <a:srgbClr val="DCF8E5"/>
    <a:srgbClr val="F7F9F1"/>
    <a:srgbClr val="DF0F32"/>
    <a:srgbClr val="A8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49" autoAdjust="0"/>
  </p:normalViewPr>
  <p:slideViewPr>
    <p:cSldViewPr>
      <p:cViewPr>
        <p:scale>
          <a:sx n="130" d="100"/>
          <a:sy n="130" d="100"/>
        </p:scale>
        <p:origin x="-2196" y="25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6463-E1AB-4C09-A2CA-C54DBC9F37CE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D410-CA01-4DEB-B765-32C5C43403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162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D410-CA01-4DEB-B765-32C5C43403A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468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30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74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4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76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7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66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2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4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43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06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20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43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80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4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2656" y="7164288"/>
            <a:ext cx="6264696" cy="1008112"/>
          </a:xfrm>
          <a:prstGeom prst="rect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Perfume de Grasse </a:t>
            </a:r>
            <a:endParaRPr lang="en-US" altLang="ko-KR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047407"/>
              </p:ext>
            </p:extLst>
          </p:nvPr>
        </p:nvGraphicFramePr>
        <p:xfrm>
          <a:off x="149077" y="3844849"/>
          <a:ext cx="6624737" cy="19512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63699"/>
                <a:gridCol w="5361038"/>
              </a:tblGrid>
              <a:tr h="1951287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История сотрудничества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Perfumed de Grasse Body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28" y="1219294"/>
            <a:ext cx="583849" cy="1440160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766" y="931261"/>
            <a:ext cx="640849" cy="1728193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641" y="931261"/>
            <a:ext cx="651632" cy="1737686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646" y="931259"/>
            <a:ext cx="661409" cy="1728195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622" y="1219294"/>
            <a:ext cx="600383" cy="1500958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007" y="931262"/>
            <a:ext cx="624319" cy="1741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7167" y="891439"/>
            <a:ext cx="1826207" cy="1666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lIns="36000" tIns="36000" rIns="36000" bIns="36000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altLang="ko-KR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Парфюмированная</a:t>
            </a:r>
            <a:r>
              <a:rPr lang="ru-RU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линия </a:t>
            </a:r>
            <a:r>
              <a:rPr lang="ru-RU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по уходу за </a:t>
            </a:r>
            <a:r>
              <a:rPr lang="ru-RU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телом с французскими ароматами цветочных экстрактов теперь доступна каждому по приемлемой цене! Насладитесь мягким и чувственным благоуханием из самой Франции!</a:t>
            </a:r>
            <a:endParaRPr lang="ko-KR" altLang="en-US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2728" y="683568"/>
            <a:ext cx="1363853" cy="2571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Sensual Grasse</a:t>
            </a:r>
            <a:endParaRPr lang="ko-KR" altLang="en-US" sz="11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84" y="683568"/>
            <a:ext cx="1363853" cy="2571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Romantic Grasse</a:t>
            </a:r>
            <a:endParaRPr lang="ko-KR" altLang="en-US" sz="1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611377"/>
              </p:ext>
            </p:extLst>
          </p:nvPr>
        </p:nvGraphicFramePr>
        <p:xfrm>
          <a:off x="260648" y="2818680"/>
          <a:ext cx="2448272" cy="60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895"/>
                <a:gridCol w="799895"/>
                <a:gridCol w="848482"/>
              </a:tblGrid>
              <a:tr h="214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dirty="0" err="1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Скраб</a:t>
                      </a:r>
                      <a:endParaRPr lang="ko-KR" alt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dirty="0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Гель для душа</a:t>
                      </a:r>
                      <a:endParaRPr lang="ko-KR" alt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dirty="0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Лосьон для</a:t>
                      </a:r>
                      <a:r>
                        <a:rPr lang="ru-RU" altLang="ko-KR" sz="1000" b="1" baseline="0" dirty="0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 тела</a:t>
                      </a:r>
                      <a:endParaRPr lang="ko-KR" alt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214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150ml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200 ml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200 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4301259"/>
              </p:ext>
            </p:extLst>
          </p:nvPr>
        </p:nvGraphicFramePr>
        <p:xfrm>
          <a:off x="4149080" y="2804817"/>
          <a:ext cx="2448272" cy="60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895"/>
                <a:gridCol w="799895"/>
                <a:gridCol w="848482"/>
              </a:tblGrid>
              <a:tr h="163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dirty="0" err="1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Скраб</a:t>
                      </a:r>
                      <a:endParaRPr lang="ko-KR" alt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dirty="0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Гель для душа</a:t>
                      </a:r>
                      <a:endParaRPr lang="ko-KR" alt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dirty="0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Лосьон для</a:t>
                      </a:r>
                      <a:r>
                        <a:rPr lang="ru-RU" altLang="ko-KR" sz="1000" b="1" baseline="0" dirty="0" smtClean="0">
                          <a:latin typeface="Arial" pitchFamily="34" charset="0"/>
                          <a:ea typeface="Ebrima" pitchFamily="2" charset="0"/>
                          <a:cs typeface="Arial" pitchFamily="34" charset="0"/>
                        </a:rPr>
                        <a:t> тела</a:t>
                      </a:r>
                      <a:endParaRPr lang="ko-KR" altLang="en-US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214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150ml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200 ml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200 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617"/>
          <a:stretch/>
        </p:blipFill>
        <p:spPr bwMode="auto">
          <a:xfrm>
            <a:off x="3617050" y="6201762"/>
            <a:ext cx="1512648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6180" y="5940152"/>
            <a:ext cx="2537369" cy="2616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 smtClean="0"/>
              <a:t>Romanitc</a:t>
            </a:r>
            <a:r>
              <a:rPr lang="en-US" altLang="ko-KR" sz="1100" b="1" dirty="0" smtClean="0"/>
              <a:t> Grasse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664" y="7849494"/>
            <a:ext cx="2548885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000" b="1" u="sng" kern="100" dirty="0" smtClean="0">
                <a:solidFill>
                  <a:schemeClr val="tx1"/>
                </a:solidFill>
              </a:rPr>
              <a:t>#</a:t>
            </a:r>
            <a:r>
              <a:rPr lang="ru-RU" altLang="ko-KR" sz="1000" b="1" u="sng" kern="100" dirty="0" smtClean="0">
                <a:solidFill>
                  <a:schemeClr val="tx1"/>
                </a:solidFill>
              </a:rPr>
              <a:t>сладкий цветочный аромат, полный нежного очарования для элегантной женщины</a:t>
            </a:r>
            <a:endParaRPr lang="ko-KR" altLang="ko-KR" sz="1000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83" b="687"/>
          <a:stretch/>
        </p:blipFill>
        <p:spPr bwMode="auto">
          <a:xfrm>
            <a:off x="433270" y="6204424"/>
            <a:ext cx="1544386" cy="1617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04838" y="5940152"/>
            <a:ext cx="2537369" cy="26161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/>
              <a:t>Sensual Grasse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5024" y="7849493"/>
            <a:ext cx="2688219" cy="652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b="1" kern="100" dirty="0" smtClean="0">
                <a:solidFill>
                  <a:schemeClr val="tx1"/>
                </a:solidFill>
              </a:rPr>
              <a:t>#</a:t>
            </a:r>
            <a:r>
              <a:rPr lang="ru-RU" altLang="ko-KR" sz="900" b="1" u="sng" kern="100" dirty="0" smtClean="0">
                <a:solidFill>
                  <a:schemeClr val="tx1"/>
                </a:solidFill>
              </a:rPr>
              <a:t>изысканный цветочно-мускусный аромат, наполненный головокружительной чувственностью для утонченной женщины</a:t>
            </a:r>
            <a:endParaRPr lang="en-US" altLang="ko-KR" sz="900" b="1" u="sng" kern="1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70" y="6208177"/>
            <a:ext cx="657539" cy="257369"/>
          </a:xfrm>
          <a:prstGeom prst="rect">
            <a:avLst/>
          </a:prstGeom>
          <a:solidFill>
            <a:srgbClr val="F3F0F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Note</a:t>
            </a:r>
            <a:endParaRPr lang="ko-KR" altLang="en-US" sz="10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7746" y="6244039"/>
            <a:ext cx="1361254" cy="488201"/>
          </a:xfrm>
          <a:prstGeom prst="rect">
            <a:avLst/>
          </a:prstGeom>
          <a:solidFill>
            <a:srgbClr val="F3F0F6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altLang="ko-KR" sz="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В верхних нотах: цветок померанцевого и мандаринового дерева</a:t>
            </a:r>
            <a:endParaRPr lang="ko-KR" altLang="en-US" sz="9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0848" y="6783808"/>
            <a:ext cx="1381156" cy="380480"/>
          </a:xfrm>
          <a:prstGeom prst="rect">
            <a:avLst/>
          </a:prstGeom>
          <a:solidFill>
            <a:srgbClr val="F3F0F6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altLang="ko-KR" sz="1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В средних нотах: персик, жасмин, мед</a:t>
            </a:r>
            <a:endParaRPr lang="ko-KR" altLang="en-US" sz="10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0848" y="7185659"/>
            <a:ext cx="1368152" cy="626701"/>
          </a:xfrm>
          <a:prstGeom prst="rect">
            <a:avLst/>
          </a:prstGeom>
          <a:solidFill>
            <a:srgbClr val="F3F0F6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ko-KR" sz="1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В базовых нотах: древесный оттенок и петрушка</a:t>
            </a:r>
            <a:endParaRPr lang="ko-KR" altLang="en-US" sz="10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5024" y="6228184"/>
            <a:ext cx="648072" cy="257369"/>
          </a:xfrm>
          <a:prstGeom prst="rect">
            <a:avLst/>
          </a:prstGeom>
          <a:solidFill>
            <a:srgbClr val="DCF8E5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Note</a:t>
            </a:r>
            <a:endParaRPr lang="ko-KR" altLang="en-US" sz="10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9201" y="6336861"/>
            <a:ext cx="1368151" cy="488201"/>
          </a:xfrm>
          <a:prstGeom prst="rect">
            <a:avLst/>
          </a:prstGeom>
          <a:solidFill>
            <a:srgbClr val="E6FAEC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altLang="ko-KR" sz="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Аромат начинается нотами апельсинового дерева и бергамота</a:t>
            </a:r>
            <a:endParaRPr lang="ko-KR" altLang="en-US" sz="9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9201" y="6876256"/>
            <a:ext cx="1368152" cy="488201"/>
          </a:xfrm>
          <a:prstGeom prst="rect">
            <a:avLst/>
          </a:prstGeom>
          <a:solidFill>
            <a:srgbClr val="E6FAEC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altLang="ko-KR" sz="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«Сердце» аромата» наполнено нотами жасмина, розы, ириса</a:t>
            </a:r>
            <a:endParaRPr lang="ko-KR" altLang="en-US" sz="900" dirty="0" smtClean="0">
              <a:latin typeface="Ebrima" pitchFamily="2" charset="0"/>
              <a:cs typeface="Ebrima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9200" y="7456835"/>
            <a:ext cx="1368151" cy="349702"/>
          </a:xfrm>
          <a:prstGeom prst="rect">
            <a:avLst/>
          </a:prstGeom>
          <a:solidFill>
            <a:srgbClr val="E6FAEC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altLang="ko-KR" sz="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В основе: древесно-мускусные оттенки</a:t>
            </a:r>
            <a:endParaRPr lang="ko-KR" altLang="en-US" sz="900" dirty="0" smtClean="0">
              <a:latin typeface="Ebrima" pitchFamily="2" charset="0"/>
              <a:cs typeface="Ebrima" pitchFamily="2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990" y="3933460"/>
            <a:ext cx="504056" cy="4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925" y="4499992"/>
            <a:ext cx="51356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688" y="5114889"/>
            <a:ext cx="558687" cy="5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002490" y="3851920"/>
            <a:ext cx="47835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altLang="ko-KR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Грасс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это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живописный город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юге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Франции, который считается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общепризнанной мировой столицей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парфюмерии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Знаменит бескрайними цветочными плантациями  роз, лаванды, жасмина, фиалок, поэтому воздух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здесь всегда пропитан божественными ароматами...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Парфюмерные композиции для этой линии по уходу за телом разработаны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всемирно известной фабрике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Argeville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(«</a:t>
            </a:r>
            <a:r>
              <a:rPr lang="ru-RU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Аржевиль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»), расположенной в городе </a:t>
            </a:r>
            <a:r>
              <a:rPr lang="ru-RU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Грасс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История компании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Argeville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начинается в 1921 году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начала своего основания и по сей день она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гарантирует закупки сырья из лучших источников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строгий контроль качества продукции и непрерывное внедрение инновационных разработок для создания подлинных,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неповторимых, головокружительных ароматов.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16632" y="8604448"/>
            <a:ext cx="32403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Итог: непревзойденный аромат популярного парфюма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Estee Lauder ‘Pleasure’ </a:t>
            </a:r>
            <a:r>
              <a:rPr lang="ru-RU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- удовольствие, которым можно наслаждаться </a:t>
            </a: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ежедневно .</a:t>
            </a:r>
            <a:endParaRPr lang="ko-KR" altLang="en-US" sz="9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4" name="그림 33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8166" y="7740352"/>
            <a:ext cx="310834" cy="870897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3429000" y="8590002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Итог: эксклюзивный аромат  от люксового бренда </a:t>
            </a:r>
            <a:r>
              <a:rPr lang="en-US" altLang="ko-KR" sz="1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Bvlgari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-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‘</a:t>
            </a:r>
            <a:r>
              <a:rPr lang="en-US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Omnia Amethyst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’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– ежедневная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утонченного соблазна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6" name="그림 35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148" y="7855356"/>
            <a:ext cx="490250" cy="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3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893973"/>
              </p:ext>
            </p:extLst>
          </p:nvPr>
        </p:nvGraphicFramePr>
        <p:xfrm>
          <a:off x="188640" y="827584"/>
          <a:ext cx="6552728" cy="81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1645"/>
                <a:gridCol w="764579"/>
                <a:gridCol w="118935"/>
                <a:gridCol w="4417569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продукта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Image</a:t>
                      </a:r>
                    </a:p>
                    <a:p>
                      <a:pPr algn="ctr" latinLnBrk="1"/>
                      <a:r>
                        <a:rPr lang="en-US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006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altLang="ko-KR" sz="105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ингредиенты</a:t>
                      </a:r>
                      <a:r>
                        <a:rPr lang="en-US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558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Romantic Grasse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Body Scrub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646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Romantic Grasse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Body  Wash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246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Romantic Grasse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Body  Lotion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952" y="2491243"/>
            <a:ext cx="572904" cy="1413163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784" y="4730632"/>
            <a:ext cx="608726" cy="1641568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773" y="6794626"/>
            <a:ext cx="663939" cy="177050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8"/>
          <a:stretch/>
        </p:blipFill>
        <p:spPr bwMode="auto">
          <a:xfrm>
            <a:off x="2564904" y="3364904"/>
            <a:ext cx="1147279" cy="12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056" y="3364904"/>
            <a:ext cx="1152356" cy="1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84"/>
          <a:stretch/>
        </p:blipFill>
        <p:spPr bwMode="auto">
          <a:xfrm>
            <a:off x="5304365" y="3350200"/>
            <a:ext cx="1148971" cy="12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이등변 삼각형 11"/>
          <p:cNvSpPr/>
          <p:nvPr/>
        </p:nvSpPr>
        <p:spPr>
          <a:xfrm rot="5400000">
            <a:off x="3645024" y="3940968"/>
            <a:ext cx="432048" cy="144016"/>
          </a:xfrm>
          <a:prstGeom prst="triangl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 rot="5400000">
            <a:off x="5000858" y="3940968"/>
            <a:ext cx="432048" cy="144016"/>
          </a:xfrm>
          <a:prstGeom prst="triangl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52036" y="2404429"/>
            <a:ext cx="1681020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900" i="1" dirty="0" err="1" smtClean="0">
                <a:latin typeface="Arial" pitchFamily="34" charset="0"/>
                <a:cs typeface="Arial" pitchFamily="34" charset="0"/>
              </a:rPr>
              <a:t>Скраб</a:t>
            </a:r>
            <a:r>
              <a:rPr lang="ru-RU" altLang="ko-KR" sz="900" i="1" dirty="0" smtClean="0">
                <a:latin typeface="Arial" pitchFamily="34" charset="0"/>
                <a:cs typeface="Arial" pitchFamily="34" charset="0"/>
              </a:rPr>
              <a:t> с кремовой текстурой и нежным романтичным ароматом содержит натуральные гранулы</a:t>
            </a:r>
            <a:r>
              <a:rPr lang="en-US" altLang="ko-KR" sz="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900" i="1" dirty="0" smtClean="0">
                <a:latin typeface="Arial" pitchFamily="34" charset="0"/>
                <a:cs typeface="Arial" pitchFamily="34" charset="0"/>
              </a:rPr>
              <a:t>абрикосовых косточек и коры </a:t>
            </a:r>
            <a:r>
              <a:rPr lang="ru-RU" altLang="ko-KR" sz="900" i="1" dirty="0" err="1" smtClean="0">
                <a:latin typeface="Arial" pitchFamily="34" charset="0"/>
                <a:cs typeface="Arial" pitchFamily="34" charset="0"/>
              </a:rPr>
              <a:t>арганового</a:t>
            </a:r>
            <a:r>
              <a:rPr lang="ru-RU" altLang="ko-KR" sz="900" i="1" dirty="0" smtClean="0">
                <a:latin typeface="Arial" pitchFamily="34" charset="0"/>
                <a:cs typeface="Arial" pitchFamily="34" charset="0"/>
              </a:rPr>
              <a:t> дерева</a:t>
            </a:r>
            <a:endParaRPr lang="ko-KR" altLang="en-US" sz="900" i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3138543" y="3350200"/>
            <a:ext cx="0" cy="44675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05064" y="2339752"/>
            <a:ext cx="2668517" cy="99603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Оставляет аромат с длительным шлейфом</a:t>
            </a:r>
            <a:endParaRPr lang="en-US" altLang="ko-KR" sz="10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 err="1" smtClean="0">
                <a:latin typeface="Arial" pitchFamily="34" charset="0"/>
                <a:cs typeface="Arial" pitchFamily="34" charset="0"/>
              </a:rPr>
              <a:t>Карамбола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 и экстракт ириса оберегают кожу во время отшелушивания с ее поверхности ороговевших клеток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785" y="3913941"/>
            <a:ext cx="72007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150ml</a:t>
            </a:r>
            <a:endParaRPr lang="en-US" altLang="ko-KR" sz="10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4784" y="6419021"/>
            <a:ext cx="777108" cy="2412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200ml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71"/>
          <a:stretch/>
        </p:blipFill>
        <p:spPr bwMode="auto">
          <a:xfrm>
            <a:off x="5190273" y="5221648"/>
            <a:ext cx="1475814" cy="14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20889" y="4783248"/>
            <a:ext cx="259228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ru-RU" altLang="ko-KR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Гель для душа образует прекрасную густую пену, которая нежно обволакивает  тело, эффективно очищая его от различных загрязнений</a:t>
            </a:r>
            <a:r>
              <a:rPr lang="en-US" altLang="ko-KR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9394" y="5508104"/>
            <a:ext cx="2568603" cy="99603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Оставляет аромат с длительным шлейфом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 err="1" smtClean="0">
                <a:latin typeface="Arial" pitchFamily="34" charset="0"/>
                <a:cs typeface="Arial" pitchFamily="34" charset="0"/>
              </a:rPr>
              <a:t>Карамбола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и экстракт ириса оберегают кожу во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время очищения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Взбивается пышная пена для еще более мягкого очищения кожи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직선 화살표 연결선 24"/>
          <p:cNvCxnSpPr>
            <a:endCxn id="23" idx="3"/>
          </p:cNvCxnSpPr>
          <p:nvPr/>
        </p:nvCxnSpPr>
        <p:spPr>
          <a:xfrm flipH="1" flipV="1">
            <a:off x="5013177" y="5127376"/>
            <a:ext cx="882962" cy="11286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82917" y="8544800"/>
            <a:ext cx="777108" cy="2412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200ml</a:t>
            </a:r>
            <a:endParaRPr lang="en-US" altLang="ko-KR" sz="10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8" name="Picture 2" descr="C:\Users\박정식\Desktop\20120503_10349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808" y="6804248"/>
            <a:ext cx="1120168" cy="11201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3068960" y="6732240"/>
            <a:ext cx="3789040" cy="1232006"/>
            <a:chOff x="362982" y="4984101"/>
            <a:chExt cx="4701371" cy="162877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82" y="4984101"/>
              <a:ext cx="2810309" cy="162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136423" y="5039378"/>
              <a:ext cx="1927930" cy="32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полимер</a:t>
              </a:r>
              <a:r>
                <a:rPr lang="en-US" altLang="ko-KR" sz="10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+ </a:t>
              </a:r>
              <a:r>
                <a:rPr lang="ru-RU" altLang="ko-KR" sz="10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в</a:t>
              </a:r>
              <a:r>
                <a:rPr lang="ru-RU" altLang="ko-KR" sz="10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ода</a:t>
              </a:r>
              <a:endParaRPr lang="ko-KR" altLang="en-US" sz="10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36425" y="5269697"/>
              <a:ext cx="1693868" cy="528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поверхностно-активный фактор</a:t>
              </a:r>
              <a:endParaRPr lang="ko-KR" altLang="en-US" sz="10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2060" y="5936084"/>
              <a:ext cx="710463" cy="32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ko-KR" sz="10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масло</a:t>
              </a:r>
              <a:endParaRPr lang="ko-KR" altLang="en-US" sz="10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409394" y="8028643"/>
            <a:ext cx="4264188" cy="9190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Эмульгатор класса </a:t>
            </a: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HSD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900" b="1" dirty="0" smtClean="0"/>
              <a:t>«</a:t>
            </a:r>
            <a:r>
              <a:rPr lang="ru-RU" sz="900" b="1" dirty="0"/>
              <a:t>Технология разворачивающихся капель</a:t>
            </a:r>
            <a:r>
              <a:rPr lang="ru-RU" sz="900" b="1" dirty="0" smtClean="0"/>
              <a:t>»)</a:t>
            </a: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9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ри встрече полимера с молекулой воды он увеличивается в объеме</a:t>
            </a: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благодаря этому средство приобретает скользящий эффект и легко воспринимается кожей, глубоко ее увлажняя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900" b="1" dirty="0">
                <a:latin typeface="Arial" pitchFamily="34" charset="0"/>
                <a:cs typeface="Arial" pitchFamily="34" charset="0"/>
              </a:rPr>
              <a:t>Оставляет аромат с длительным шлейфом</a:t>
            </a:r>
            <a:endParaRPr lang="en-US" altLang="ko-KR" sz="900" b="1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altLang="ko-KR" sz="900" b="1" dirty="0" err="1" smtClean="0">
                <a:latin typeface="Arial" pitchFamily="34" charset="0"/>
                <a:cs typeface="Arial" pitchFamily="34" charset="0"/>
              </a:rPr>
              <a:t>Карамбола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900" b="1" dirty="0">
                <a:latin typeface="Arial" pitchFamily="34" charset="0"/>
                <a:cs typeface="Arial" pitchFamily="34" charset="0"/>
              </a:rPr>
              <a:t>и экстракт ириса оберегают кожу во время очищения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43" r="8564"/>
          <a:stretch/>
        </p:blipFill>
        <p:spPr bwMode="auto">
          <a:xfrm>
            <a:off x="1550546" y="1569832"/>
            <a:ext cx="382008" cy="5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7" t="17739" r="9756" b="10201"/>
          <a:stretch/>
        </p:blipFill>
        <p:spPr bwMode="auto">
          <a:xfrm>
            <a:off x="4159203" y="1511724"/>
            <a:ext cx="438037" cy="5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1810" y="1259632"/>
            <a:ext cx="2219278" cy="10421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Экзотический фрукт </a:t>
            </a:r>
            <a:r>
              <a:rPr lang="ru-RU" altLang="ko-KR" sz="900" b="1" dirty="0" err="1" smtClean="0">
                <a:latin typeface="Arial" pitchFamily="34" charset="0"/>
                <a:cs typeface="Arial" pitchFamily="34" charset="0"/>
              </a:rPr>
              <a:t>карамбола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 (тропическая звезда),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который очень ценится за высокое содержание витаминов С, А, а также различных минералов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. Содержит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ингредиент, предотвращающий разрушение коллагена, что замедляет старение.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914" y="1331640"/>
            <a:ext cx="1948668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Ирис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богат </a:t>
            </a:r>
            <a:r>
              <a:rPr lang="ru-RU" altLang="ko-KR" sz="1000" dirty="0" err="1" smtClean="0">
                <a:latin typeface="Arial" pitchFamily="34" charset="0"/>
                <a:cs typeface="Arial" pitchFamily="34" charset="0"/>
              </a:rPr>
              <a:t>изофлавонами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 - натуральными компонентами, структура которых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подобна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эстрогенам. </a:t>
            </a:r>
            <a:r>
              <a:rPr lang="ru-RU" altLang="ko-KR" sz="1000" dirty="0">
                <a:latin typeface="Arial" pitchFamily="34" charset="0"/>
                <a:cs typeface="Arial" pitchFamily="34" charset="0"/>
              </a:rPr>
              <a:t>Борется с ухудшением состояния кожи.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5066180"/>
              </p:ext>
            </p:extLst>
          </p:nvPr>
        </p:nvGraphicFramePr>
        <p:xfrm>
          <a:off x="188640" y="827584"/>
          <a:ext cx="6552728" cy="8188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1645"/>
                <a:gridCol w="692571"/>
                <a:gridCol w="190943"/>
                <a:gridCol w="4417569"/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altLang="ko-KR" sz="105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продукта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Image</a:t>
                      </a:r>
                    </a:p>
                    <a:p>
                      <a:pPr algn="ctr" latinLnBrk="1"/>
                      <a:r>
                        <a:rPr lang="en-US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006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altLang="ko-KR" sz="105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ингредиенты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Sensual  Grasse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Body Scrub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160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Sensual  Grasse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Body  Wash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58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Sensual  Grasse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Body  Lotion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8"/>
          <a:stretch/>
        </p:blipFill>
        <p:spPr bwMode="auto">
          <a:xfrm>
            <a:off x="2420888" y="3220888"/>
            <a:ext cx="1147279" cy="12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056" y="3460585"/>
            <a:ext cx="828480" cy="8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84"/>
          <a:stretch/>
        </p:blipFill>
        <p:spPr bwMode="auto">
          <a:xfrm>
            <a:off x="5229200" y="3206184"/>
            <a:ext cx="1148971" cy="12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이등변 삼각형 11"/>
          <p:cNvSpPr/>
          <p:nvPr/>
        </p:nvSpPr>
        <p:spPr>
          <a:xfrm rot="5400000">
            <a:off x="3569859" y="3796952"/>
            <a:ext cx="432048" cy="144016"/>
          </a:xfrm>
          <a:prstGeom prst="triangl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 rot="5400000">
            <a:off x="4925693" y="3796952"/>
            <a:ext cx="432048" cy="144016"/>
          </a:xfrm>
          <a:prstGeom prst="triangl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1894" y="2372156"/>
            <a:ext cx="1743170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900" i="1" dirty="0" err="1">
                <a:latin typeface="Arial" pitchFamily="34" charset="0"/>
                <a:cs typeface="Arial" pitchFamily="34" charset="0"/>
              </a:rPr>
              <a:t>Скраб</a:t>
            </a:r>
            <a:r>
              <a:rPr lang="ru-RU" altLang="ko-KR" sz="900" i="1" dirty="0">
                <a:latin typeface="Arial" pitchFamily="34" charset="0"/>
                <a:cs typeface="Arial" pitchFamily="34" charset="0"/>
              </a:rPr>
              <a:t> с кремовой текстурой и нежным романтичным ароматом содержит натуральные гранулы абрикосовых косточек и коры </a:t>
            </a:r>
            <a:r>
              <a:rPr lang="ru-RU" altLang="ko-KR" sz="900" i="1" dirty="0" err="1">
                <a:latin typeface="Arial" pitchFamily="34" charset="0"/>
                <a:cs typeface="Arial" pitchFamily="34" charset="0"/>
              </a:rPr>
              <a:t>арганового</a:t>
            </a:r>
            <a:r>
              <a:rPr lang="ru-RU" altLang="ko-KR" sz="900" i="1" dirty="0">
                <a:latin typeface="Arial" pitchFamily="34" charset="0"/>
                <a:cs typeface="Arial" pitchFamily="34" charset="0"/>
              </a:rPr>
              <a:t> дерева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3501008" y="3131840"/>
            <a:ext cx="0" cy="622189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05064" y="2368277"/>
            <a:ext cx="2736304" cy="8421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Оставляет аромат с длительным шлейфом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Жасмин </a:t>
            </a:r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масло </a:t>
            </a:r>
            <a:r>
              <a:rPr lang="ru-RU" altLang="ko-KR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макадамии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оберегают </a:t>
            </a:r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кожу во время отшелушивания с ее поверхности ороговевших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клеток</a:t>
            </a:r>
            <a:endParaRPr lang="ko-KR" alt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785" y="4024277"/>
            <a:ext cx="648071" cy="2596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150ml</a:t>
            </a:r>
            <a:endParaRPr lang="en-US" altLang="ko-KR" sz="10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776" y="6208670"/>
            <a:ext cx="777108" cy="2412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200ml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71"/>
          <a:stretch/>
        </p:blipFill>
        <p:spPr bwMode="auto">
          <a:xfrm>
            <a:off x="5141717" y="5102439"/>
            <a:ext cx="1475814" cy="14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20888" y="4519674"/>
            <a:ext cx="3556658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ru-RU" altLang="ko-KR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Гель для душа образует прекрасную густую пену, которая нежно </a:t>
            </a:r>
            <a:r>
              <a:rPr lang="ru-RU" altLang="ko-KR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обволакивает </a:t>
            </a:r>
            <a:r>
              <a:rPr lang="ru-RU" altLang="ko-KR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тело, эффективно очищая его от различных загрязнений</a:t>
            </a:r>
            <a:r>
              <a:rPr lang="en-US" altLang="ko-KR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i="1" dirty="0" smtClean="0"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1644" y="5212599"/>
            <a:ext cx="2568603" cy="11806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Оставляет аромат с длительным шлейфом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marL="171450" lvl="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Жасмин </a:t>
            </a:r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масло </a:t>
            </a:r>
            <a:r>
              <a:rPr lang="ru-RU" altLang="ko-KR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макадамии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оберегают кожу во время очищения </a:t>
            </a:r>
          </a:p>
          <a:p>
            <a:pPr marL="171450" lvl="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Взбивается густая пена для еще более мягкого очищения кожи</a:t>
            </a:r>
            <a:endParaRPr lang="ko-KR" alt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H="1" flipV="1">
            <a:off x="5229200" y="4936706"/>
            <a:ext cx="651001" cy="40117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12776" y="8594461"/>
            <a:ext cx="777108" cy="2412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200ml</a:t>
            </a:r>
            <a:endParaRPr lang="ko-KR" altLang="en-US" sz="1000" b="1" dirty="0" smtClean="0">
              <a:latin typeface="Ebrima" pitchFamily="2" charset="0"/>
              <a:cs typeface="Ebrima" pitchFamily="2" charset="0"/>
            </a:endParaRPr>
          </a:p>
        </p:txBody>
      </p:sp>
      <p:pic>
        <p:nvPicPr>
          <p:cNvPr id="28" name="Picture 2" descr="C:\Users\박정식\Desktop\20120503_10349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856" y="6685114"/>
            <a:ext cx="1127246" cy="1127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3324289" y="6610553"/>
            <a:ext cx="3580967" cy="1232006"/>
            <a:chOff x="350772" y="5074287"/>
            <a:chExt cx="4443196" cy="162877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72" y="5074287"/>
              <a:ext cx="2810308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071734" y="5100045"/>
              <a:ext cx="1722234" cy="32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altLang="ko-KR" sz="1000" b="1" dirty="0" smtClean="0">
                  <a:solidFill>
                    <a:srgbClr val="4BACC6">
                      <a:lumMod val="75000"/>
                    </a:srgbClr>
                  </a:solidFill>
                </a:rPr>
                <a:t>полимер</a:t>
              </a:r>
              <a:r>
                <a:rPr lang="en-US" altLang="ko-KR" sz="1000" b="1" dirty="0" smtClean="0">
                  <a:solidFill>
                    <a:srgbClr val="4BACC6">
                      <a:lumMod val="75000"/>
                    </a:srgbClr>
                  </a:solidFill>
                </a:rPr>
                <a:t>+ </a:t>
              </a:r>
              <a:r>
                <a:rPr lang="ru-RU" altLang="ko-KR" sz="1000" b="1" dirty="0">
                  <a:solidFill>
                    <a:srgbClr val="4BACC6">
                      <a:lumMod val="75000"/>
                    </a:srgbClr>
                  </a:solidFill>
                </a:rPr>
                <a:t>вода</a:t>
              </a:r>
              <a:endParaRPr lang="ko-KR" altLang="en-US" sz="1000" b="1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1734" y="5355581"/>
              <a:ext cx="1598909" cy="528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altLang="ko-KR" sz="1000" b="1" dirty="0">
                  <a:solidFill>
                    <a:srgbClr val="4BACC6">
                      <a:lumMod val="75000"/>
                    </a:srgbClr>
                  </a:solidFill>
                </a:rPr>
                <a:t>поверхностно-активный фактор</a:t>
              </a:r>
              <a:endParaRPr lang="ko-KR" altLang="en-US" sz="1000" b="1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71734" y="5956828"/>
              <a:ext cx="710463" cy="32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ko-KR" sz="10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масло</a:t>
              </a:r>
              <a:endParaRPr lang="ko-KR" altLang="en-US" sz="10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48880" y="7738914"/>
            <a:ext cx="4320933" cy="13038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Эмульгатор класса </a:t>
            </a:r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HSD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000" b="1" dirty="0"/>
              <a:t>«Технология разворачивающихся капель»)</a:t>
            </a:r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При встрече полимера с молекулой воды он увеличивается в объеме</a:t>
            </a:r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благодаря этому средство приобретает скользящий эффект и легко воспринимается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кожей,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глубоко ее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увлажняя</a:t>
            </a:r>
            <a:endParaRPr lang="ru-RU" altLang="ko-KR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Оставляет аромат с длительным шлейфом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Жасмин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масло </a:t>
            </a:r>
            <a:r>
              <a:rPr lang="ru-RU" altLang="ko-KR" sz="1000" b="1" dirty="0" err="1" smtClean="0">
                <a:latin typeface="Arial" pitchFamily="34" charset="0"/>
                <a:cs typeface="Arial" pitchFamily="34" charset="0"/>
              </a:rPr>
              <a:t>макадамии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оберегают кожу во время очищения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784" y="6849865"/>
            <a:ext cx="597314" cy="16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956" y="4565855"/>
            <a:ext cx="551892" cy="15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351" y="2481540"/>
            <a:ext cx="514497" cy="14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4" r="9055" b="20886"/>
          <a:stretch/>
        </p:blipFill>
        <p:spPr bwMode="auto">
          <a:xfrm>
            <a:off x="1556645" y="1403648"/>
            <a:ext cx="640214" cy="6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5" b="2440"/>
          <a:stretch/>
        </p:blipFill>
        <p:spPr bwMode="auto">
          <a:xfrm>
            <a:off x="4181767" y="1437729"/>
            <a:ext cx="946421" cy="5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977" y="1273223"/>
            <a:ext cx="1821930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Жасмин: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оказывает превосходный увлажняющий эффект даже для чувствительной кожи, обладает ранозаживляющим свойством и великолепно расслабляет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3724" y="1273223"/>
            <a:ext cx="1527643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Масло ореха </a:t>
            </a:r>
            <a:r>
              <a:rPr lang="ru-RU" altLang="ko-KR" sz="900" b="1" dirty="0" err="1" smtClean="0">
                <a:latin typeface="Arial" pitchFamily="34" charset="0"/>
                <a:cs typeface="Arial" pitchFamily="34" charset="0"/>
              </a:rPr>
              <a:t>макадамии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: отлично питает кожу, прекрасно ее смягчая, и  выполняет важные защитные функции для кожи 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lnSpc>
            <a:spcPct val="150000"/>
          </a:lnSpc>
          <a:defRPr sz="10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36000" tIns="36000" rIns="36000" bIns="36000" rtlCol="0">
        <a:spAutoFit/>
      </a:bodyPr>
      <a:lstStyle>
        <a:defPPr>
          <a:lnSpc>
            <a:spcPct val="120000"/>
          </a:lnSpc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689</Words>
  <Application>Microsoft Office PowerPoint</Application>
  <PresentationFormat>Экран (4:3)</PresentationFormat>
  <Paragraphs>97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테마</vt:lpstr>
      <vt:lpstr>1_Office 테마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user</cp:lastModifiedBy>
  <cp:revision>104</cp:revision>
  <dcterms:created xsi:type="dcterms:W3CDTF">2014-04-04T22:40:41Z</dcterms:created>
  <dcterms:modified xsi:type="dcterms:W3CDTF">2014-12-26T00:13:06Z</dcterms:modified>
</cp:coreProperties>
</file>